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134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8697A-F265-43C7-B4FA-BB81DFC793B0}" type="datetimeFigureOut">
              <a:rPr lang="en-US" smtClean="0"/>
              <a:t>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DB642-D1B8-4C80-B3B9-E5C1C34AFF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2344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8697A-F265-43C7-B4FA-BB81DFC793B0}" type="datetimeFigureOut">
              <a:rPr lang="en-US" smtClean="0"/>
              <a:t>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DB642-D1B8-4C80-B3B9-E5C1C34AFF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2772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8697A-F265-43C7-B4FA-BB81DFC793B0}" type="datetimeFigureOut">
              <a:rPr lang="en-US" smtClean="0"/>
              <a:t>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DB642-D1B8-4C80-B3B9-E5C1C34AFF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1691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8697A-F265-43C7-B4FA-BB81DFC793B0}" type="datetimeFigureOut">
              <a:rPr lang="en-US" smtClean="0"/>
              <a:t>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DB642-D1B8-4C80-B3B9-E5C1C34AFF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3939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8697A-F265-43C7-B4FA-BB81DFC793B0}" type="datetimeFigureOut">
              <a:rPr lang="en-US" smtClean="0"/>
              <a:t>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DB642-D1B8-4C80-B3B9-E5C1C34AFF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736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8697A-F265-43C7-B4FA-BB81DFC793B0}" type="datetimeFigureOut">
              <a:rPr lang="en-US" smtClean="0"/>
              <a:t>2/17/2014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DB642-D1B8-4C80-B3B9-E5C1C34AFF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7597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8697A-F265-43C7-B4FA-BB81DFC793B0}" type="datetimeFigureOut">
              <a:rPr lang="en-US" smtClean="0"/>
              <a:t>2/17/2014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DB642-D1B8-4C80-B3B9-E5C1C34AFF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4701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8697A-F265-43C7-B4FA-BB81DFC793B0}" type="datetimeFigureOut">
              <a:rPr lang="en-US" smtClean="0"/>
              <a:t>2/17/2014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DB642-D1B8-4C80-B3B9-E5C1C34AFF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3867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8697A-F265-43C7-B4FA-BB81DFC793B0}" type="datetimeFigureOut">
              <a:rPr lang="en-US" smtClean="0"/>
              <a:t>2/17/2014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DB642-D1B8-4C80-B3B9-E5C1C34AFF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0654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8697A-F265-43C7-B4FA-BB81DFC793B0}" type="datetimeFigureOut">
              <a:rPr lang="en-US" smtClean="0"/>
              <a:t>2/17/2014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DB642-D1B8-4C80-B3B9-E5C1C34AFF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32234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8697A-F265-43C7-B4FA-BB81DFC793B0}" type="datetimeFigureOut">
              <a:rPr lang="en-US" smtClean="0"/>
              <a:t>2/17/2014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DDB642-D1B8-4C80-B3B9-E5C1C34AFF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461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08697A-F265-43C7-B4FA-BB81DFC793B0}" type="datetimeFigureOut">
              <a:rPr lang="en-US" smtClean="0"/>
              <a:t>2/17/2014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DDB642-D1B8-4C80-B3B9-E5C1C34AFFC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8379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 smtClean="0"/>
          </a:p>
        </p:txBody>
      </p:sp>
      <p:pic>
        <p:nvPicPr>
          <p:cNvPr id="20483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28600" y="609600"/>
            <a:ext cx="7316788" cy="4114800"/>
          </a:xfrm>
        </p:spPr>
      </p:pic>
      <p:pic>
        <p:nvPicPr>
          <p:cNvPr id="2048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2209800"/>
            <a:ext cx="2581275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1355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" r="47823"/>
          <a:stretch>
            <a:fillRect/>
          </a:stretch>
        </p:blipFill>
        <p:spPr>
          <a:xfrm>
            <a:off x="304800" y="533400"/>
            <a:ext cx="3810000" cy="6005513"/>
          </a:xfrm>
        </p:spPr>
      </p:pic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600200"/>
            <a:ext cx="2771775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02250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626" y="1556579"/>
            <a:ext cx="7316788" cy="4116387"/>
          </a:xfrm>
        </p:spPr>
      </p:pic>
      <p:pic>
        <p:nvPicPr>
          <p:cNvPr id="2662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281113"/>
            <a:ext cx="2628900" cy="437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889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 dirty="0" smtClean="0"/>
          </a:p>
        </p:txBody>
      </p:sp>
      <p:pic>
        <p:nvPicPr>
          <p:cNvPr id="29699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46655"/>
          <a:stretch>
            <a:fillRect/>
          </a:stretch>
        </p:blipFill>
        <p:spPr>
          <a:xfrm>
            <a:off x="304800" y="685800"/>
            <a:ext cx="3911600" cy="5967413"/>
          </a:xfrm>
        </p:spPr>
      </p:pic>
      <p:pic>
        <p:nvPicPr>
          <p:cNvPr id="2970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1600200"/>
            <a:ext cx="2781300" cy="439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79219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(4:3)</PresentationFormat>
  <Paragraphs>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Montgomery County Intermediate Unit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speced5430</dc:creator>
  <cp:lastModifiedBy>Floyd ED.D., Keith</cp:lastModifiedBy>
  <cp:revision>2</cp:revision>
  <dcterms:created xsi:type="dcterms:W3CDTF">2014-02-10T14:17:47Z</dcterms:created>
  <dcterms:modified xsi:type="dcterms:W3CDTF">2014-02-17T17:50:33Z</dcterms:modified>
</cp:coreProperties>
</file>